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61" r:id="rId5"/>
    <p:sldId id="263" r:id="rId6"/>
    <p:sldId id="276" r:id="rId7"/>
    <p:sldId id="272" r:id="rId8"/>
    <p:sldId id="281" r:id="rId9"/>
    <p:sldId id="285" r:id="rId10"/>
    <p:sldId id="273" r:id="rId11"/>
    <p:sldId id="264" r:id="rId12"/>
  </p:sldIdLst>
  <p:sldSz cx="9144000" cy="6858000" type="screen4x3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98" autoAdjust="0"/>
  </p:normalViewPr>
  <p:slideViewPr>
    <p:cSldViewPr>
      <p:cViewPr varScale="1">
        <p:scale>
          <a:sx n="85" d="100"/>
          <a:sy n="85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C6A29-3470-4B8B-A845-EA568903B7B8}" type="doc">
      <dgm:prSet loTypeId="urn:microsoft.com/office/officeart/2005/8/layout/radial5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2AC94E55-D1B7-497A-AD11-4975C1129C65}">
      <dgm:prSet phldrT="[文字]"/>
      <dgm:spPr>
        <a:solidFill>
          <a:srgbClr val="00B050"/>
        </a:solidFill>
      </dgm:spPr>
      <dgm:t>
        <a:bodyPr/>
        <a:lstStyle/>
        <a:p>
          <a:r>
            <a:rPr lang="zh-TW" altLang="en-US" dirty="0" smtClean="0"/>
            <a:t>綠色公益行健</a:t>
          </a:r>
          <a:r>
            <a:rPr lang="en-US" altLang="zh-TW" dirty="0" smtClean="0"/>
            <a:t>『</a:t>
          </a:r>
          <a:r>
            <a:rPr lang="zh-TW" altLang="en-US" dirty="0" smtClean="0"/>
            <a:t>東方</a:t>
          </a:r>
          <a:r>
            <a:rPr lang="en-US" altLang="zh-TW" dirty="0" smtClean="0"/>
            <a:t>』</a:t>
          </a:r>
          <a:endParaRPr lang="zh-TW" altLang="en-US" dirty="0"/>
        </a:p>
      </dgm:t>
    </dgm:pt>
    <dgm:pt modelId="{EDE7E7D7-1483-47C5-B856-0E113F7B7C4A}" type="parTrans" cxnId="{D6AF03F4-F9EB-457A-A61F-565E598F296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8DD4BEBB-B5D9-4E83-A115-97E5DED9817B}" type="sibTrans" cxnId="{D6AF03F4-F9EB-457A-A61F-565E598F296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FD113CC9-2614-4F85-B4CE-278F9EFAAC32}">
      <dgm:prSet phldrT="[文字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dirty="0" smtClean="0"/>
            <a:t>教育</a:t>
          </a:r>
          <a:endParaRPr lang="en-US" altLang="zh-TW" dirty="0" smtClean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dirty="0" smtClean="0"/>
            <a:t>訓練</a:t>
          </a:r>
          <a:endParaRPr lang="zh-TW" altLang="en-US" dirty="0"/>
        </a:p>
      </dgm:t>
    </dgm:pt>
    <dgm:pt modelId="{01919164-B79C-4219-8EDD-6FF4EDC1EC49}" type="parTrans" cxnId="{03A8B561-8F5F-4222-B0B0-541EB3FA153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FAC5794C-92FC-4499-8309-B4420A8A2F36}" type="sibTrans" cxnId="{03A8B561-8F5F-4222-B0B0-541EB3FA153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F60DD1CF-E6CF-4346-B808-4D87471AA058}">
      <dgm:prSet phldrT="[文字]"/>
      <dgm:spPr>
        <a:solidFill>
          <a:srgbClr val="0070C0"/>
        </a:solidFill>
      </dgm:spPr>
      <dgm:t>
        <a:bodyPr/>
        <a:lstStyle/>
        <a:p>
          <a:r>
            <a:rPr lang="zh-TW" altLang="en-US" dirty="0" smtClean="0"/>
            <a:t>團隊</a:t>
          </a:r>
          <a:endParaRPr lang="en-US" altLang="zh-TW" dirty="0" smtClean="0"/>
        </a:p>
        <a:p>
          <a:r>
            <a:rPr lang="zh-TW" altLang="en-US" dirty="0" smtClean="0"/>
            <a:t>合作</a:t>
          </a:r>
          <a:endParaRPr lang="zh-TW" altLang="en-US" dirty="0"/>
        </a:p>
      </dgm:t>
    </dgm:pt>
    <dgm:pt modelId="{FA7C6DEA-DB0F-4C9C-9EA7-68CF4DF6205F}" type="parTrans" cxnId="{DF5D2FC1-70A3-42C1-B96F-6A3DD6130489}">
      <dgm:prSet/>
      <dgm:spPr>
        <a:solidFill>
          <a:srgbClr val="0070C0"/>
        </a:solidFill>
      </dgm:spPr>
      <dgm:t>
        <a:bodyPr/>
        <a:lstStyle/>
        <a:p>
          <a:endParaRPr lang="zh-TW" altLang="en-US"/>
        </a:p>
      </dgm:t>
    </dgm:pt>
    <dgm:pt modelId="{0F0B5844-8B2C-4668-8ED1-C60D3CDB7D34}" type="sibTrans" cxnId="{DF5D2FC1-70A3-42C1-B96F-6A3DD6130489}">
      <dgm:prSet/>
      <dgm:spPr/>
      <dgm:t>
        <a:bodyPr/>
        <a:lstStyle/>
        <a:p>
          <a:endParaRPr lang="zh-TW" altLang="en-US"/>
        </a:p>
      </dgm:t>
    </dgm:pt>
    <dgm:pt modelId="{93847AD2-BBC8-4F42-BF04-EBC0852E501C}">
      <dgm:prSet phldrT="[文字]"/>
      <dgm:spPr/>
      <dgm:t>
        <a:bodyPr/>
        <a:lstStyle/>
        <a:p>
          <a:r>
            <a:rPr lang="zh-TW" altLang="en-US" dirty="0" smtClean="0"/>
            <a:t>創意</a:t>
          </a:r>
          <a:endParaRPr lang="en-US" altLang="zh-TW" dirty="0" smtClean="0"/>
        </a:p>
        <a:p>
          <a:r>
            <a:rPr lang="zh-TW" altLang="en-US" dirty="0" smtClean="0"/>
            <a:t>激發</a:t>
          </a:r>
          <a:endParaRPr lang="zh-TW" altLang="en-US" dirty="0"/>
        </a:p>
      </dgm:t>
    </dgm:pt>
    <dgm:pt modelId="{8C9B63D4-46F0-4479-B72A-EE4457B22F64}" type="parTrans" cxnId="{A68126B9-BB5F-49EC-8B4D-F4792F492BE5}">
      <dgm:prSet/>
      <dgm:spPr/>
      <dgm:t>
        <a:bodyPr/>
        <a:lstStyle/>
        <a:p>
          <a:endParaRPr lang="zh-TW" altLang="en-US"/>
        </a:p>
      </dgm:t>
    </dgm:pt>
    <dgm:pt modelId="{1E65E782-CAED-496D-894F-1D7918BC91A8}" type="sibTrans" cxnId="{A68126B9-BB5F-49EC-8B4D-F4792F492BE5}">
      <dgm:prSet/>
      <dgm:spPr/>
      <dgm:t>
        <a:bodyPr/>
        <a:lstStyle/>
        <a:p>
          <a:endParaRPr lang="zh-TW" altLang="en-US"/>
        </a:p>
      </dgm:t>
    </dgm:pt>
    <dgm:pt modelId="{3840D775-62A3-4A0F-94ED-7DB1C45DBE35}">
      <dgm:prSet phldrT="[文字]"/>
      <dgm:spPr/>
      <dgm:t>
        <a:bodyPr/>
        <a:lstStyle/>
        <a:p>
          <a:r>
            <a:rPr lang="zh-TW" altLang="en-US" dirty="0" smtClean="0"/>
            <a:t>生態</a:t>
          </a:r>
          <a:endParaRPr lang="en-US" altLang="zh-TW" dirty="0" smtClean="0"/>
        </a:p>
        <a:p>
          <a:r>
            <a:rPr lang="zh-TW" altLang="en-US" dirty="0" smtClean="0"/>
            <a:t>認知</a:t>
          </a:r>
          <a:endParaRPr lang="zh-TW" altLang="en-US" dirty="0"/>
        </a:p>
      </dgm:t>
    </dgm:pt>
    <dgm:pt modelId="{4E9F8F65-2DDC-4C2B-BA43-2D0C54C85BD8}" type="parTrans" cxnId="{0B6DC5AC-BE93-4FBC-B750-A0DEAB21B389}">
      <dgm:prSet/>
      <dgm:spPr/>
      <dgm:t>
        <a:bodyPr/>
        <a:lstStyle/>
        <a:p>
          <a:endParaRPr lang="zh-TW" altLang="en-US"/>
        </a:p>
      </dgm:t>
    </dgm:pt>
    <dgm:pt modelId="{79E89699-001C-436D-AF52-18F60964026E}" type="sibTrans" cxnId="{0B6DC5AC-BE93-4FBC-B750-A0DEAB21B389}">
      <dgm:prSet/>
      <dgm:spPr/>
      <dgm:t>
        <a:bodyPr/>
        <a:lstStyle/>
        <a:p>
          <a:endParaRPr lang="zh-TW" altLang="en-US"/>
        </a:p>
      </dgm:t>
    </dgm:pt>
    <dgm:pt modelId="{E50FB7C3-505C-4AD4-86F4-0BCC3741EAAD}">
      <dgm:prSet phldrT="[文字]"/>
      <dgm:spPr/>
      <dgm:t>
        <a:bodyPr/>
        <a:lstStyle/>
        <a:p>
          <a:r>
            <a:rPr lang="zh-TW" altLang="en-US" dirty="0" smtClean="0"/>
            <a:t>社會</a:t>
          </a:r>
          <a:endParaRPr lang="en-US" altLang="zh-TW" dirty="0" smtClean="0"/>
        </a:p>
        <a:p>
          <a:r>
            <a:rPr lang="zh-TW" altLang="en-US" dirty="0" smtClean="0"/>
            <a:t>責任</a:t>
          </a:r>
          <a:endParaRPr lang="zh-TW" altLang="en-US" dirty="0"/>
        </a:p>
      </dgm:t>
    </dgm:pt>
    <dgm:pt modelId="{E1650672-DE45-4F98-83B2-2D941B80272D}" type="parTrans" cxnId="{9BE8702A-846E-4AE8-B5D1-3DC7CF103C69}">
      <dgm:prSet/>
      <dgm:spPr/>
      <dgm:t>
        <a:bodyPr/>
        <a:lstStyle/>
        <a:p>
          <a:endParaRPr lang="zh-TW" altLang="en-US"/>
        </a:p>
      </dgm:t>
    </dgm:pt>
    <dgm:pt modelId="{97D17E08-42AE-4189-9BBC-0C6F3052A3F0}" type="sibTrans" cxnId="{9BE8702A-846E-4AE8-B5D1-3DC7CF103C69}">
      <dgm:prSet/>
      <dgm:spPr/>
      <dgm:t>
        <a:bodyPr/>
        <a:lstStyle/>
        <a:p>
          <a:endParaRPr lang="zh-TW" altLang="en-US"/>
        </a:p>
      </dgm:t>
    </dgm:pt>
    <dgm:pt modelId="{376FF9DF-A713-4726-8405-87CA25D99C0E}" type="pres">
      <dgm:prSet presAssocID="{523C6A29-3470-4B8B-A845-EA568903B7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B96BF4A-E6A3-4515-AE89-BE2EA77E9D8F}" type="pres">
      <dgm:prSet presAssocID="{2AC94E55-D1B7-497A-AD11-4975C1129C65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5167D3D8-89EF-4D33-AEB6-2148027CDBBE}" type="pres">
      <dgm:prSet presAssocID="{01919164-B79C-4219-8EDD-6FF4EDC1EC49}" presName="parTrans" presStyleLbl="sibTrans2D1" presStyleIdx="0" presStyleCnt="5"/>
      <dgm:spPr/>
      <dgm:t>
        <a:bodyPr/>
        <a:lstStyle/>
        <a:p>
          <a:endParaRPr lang="zh-TW" altLang="en-US"/>
        </a:p>
      </dgm:t>
    </dgm:pt>
    <dgm:pt modelId="{FAA19E21-CBA8-4835-BA71-A4CAB3A071F0}" type="pres">
      <dgm:prSet presAssocID="{01919164-B79C-4219-8EDD-6FF4EDC1EC49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9AEBEC95-3C9F-472D-A87C-9C6AFEE92033}" type="pres">
      <dgm:prSet presAssocID="{FD113CC9-2614-4F85-B4CE-278F9EFAAC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82318E-9C5C-4BFD-9D4E-29C1343B47D6}" type="pres">
      <dgm:prSet presAssocID="{FA7C6DEA-DB0F-4C9C-9EA7-68CF4DF6205F}" presName="parTrans" presStyleLbl="sibTrans2D1" presStyleIdx="1" presStyleCnt="5"/>
      <dgm:spPr/>
      <dgm:t>
        <a:bodyPr/>
        <a:lstStyle/>
        <a:p>
          <a:endParaRPr lang="zh-TW" altLang="en-US"/>
        </a:p>
      </dgm:t>
    </dgm:pt>
    <dgm:pt modelId="{384056FA-FF1E-45DB-B0D1-8DEBBF25A624}" type="pres">
      <dgm:prSet presAssocID="{FA7C6DEA-DB0F-4C9C-9EA7-68CF4DF6205F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D28D4726-9E73-433C-BE93-5F87D76116CB}" type="pres">
      <dgm:prSet presAssocID="{F60DD1CF-E6CF-4346-B808-4D87471AA05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AF5439-E011-43F3-947A-674DCE6CB946}" type="pres">
      <dgm:prSet presAssocID="{8C9B63D4-46F0-4479-B72A-EE4457B22F64}" presName="parTrans" presStyleLbl="sibTrans2D1" presStyleIdx="2" presStyleCnt="5"/>
      <dgm:spPr/>
      <dgm:t>
        <a:bodyPr/>
        <a:lstStyle/>
        <a:p>
          <a:endParaRPr lang="zh-TW" altLang="en-US"/>
        </a:p>
      </dgm:t>
    </dgm:pt>
    <dgm:pt modelId="{FE9B3F0F-4D80-48F2-ADF5-374A1CD8F738}" type="pres">
      <dgm:prSet presAssocID="{8C9B63D4-46F0-4479-B72A-EE4457B22F64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FE4209A0-701F-4A92-B220-BAE4C9872646}" type="pres">
      <dgm:prSet presAssocID="{93847AD2-BBC8-4F42-BF04-EBC0852E50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91BC76-9723-47AA-B586-398C3C0BF7D3}" type="pres">
      <dgm:prSet presAssocID="{4E9F8F65-2DDC-4C2B-BA43-2D0C54C85BD8}" presName="parTrans" presStyleLbl="sibTrans2D1" presStyleIdx="3" presStyleCnt="5"/>
      <dgm:spPr/>
      <dgm:t>
        <a:bodyPr/>
        <a:lstStyle/>
        <a:p>
          <a:endParaRPr lang="zh-TW" altLang="en-US"/>
        </a:p>
      </dgm:t>
    </dgm:pt>
    <dgm:pt modelId="{593B9F7A-0475-4DA9-9983-6967217F943B}" type="pres">
      <dgm:prSet presAssocID="{4E9F8F65-2DDC-4C2B-BA43-2D0C54C85BD8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7C6789BC-91A9-4D26-AFD4-8C7C74898557}" type="pres">
      <dgm:prSet presAssocID="{3840D775-62A3-4A0F-94ED-7DB1C45DBE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CBC63C-71F9-4703-8C6B-2D577528A024}" type="pres">
      <dgm:prSet presAssocID="{E1650672-DE45-4F98-83B2-2D941B80272D}" presName="parTrans" presStyleLbl="sibTrans2D1" presStyleIdx="4" presStyleCnt="5"/>
      <dgm:spPr/>
      <dgm:t>
        <a:bodyPr/>
        <a:lstStyle/>
        <a:p>
          <a:endParaRPr lang="zh-TW" altLang="en-US"/>
        </a:p>
      </dgm:t>
    </dgm:pt>
    <dgm:pt modelId="{3FB9AAF5-C4C9-4EB1-A303-2E8AB07ABEBD}" type="pres">
      <dgm:prSet presAssocID="{E1650672-DE45-4F98-83B2-2D941B80272D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1C74FB29-D3D9-42A0-ADA5-F24316B7D396}" type="pres">
      <dgm:prSet presAssocID="{E50FB7C3-505C-4AD4-86F4-0BCC3741EAA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9F062B0-0E49-4BB6-A8AB-7854F6627C6E}" type="presOf" srcId="{93847AD2-BBC8-4F42-BF04-EBC0852E501C}" destId="{FE4209A0-701F-4A92-B220-BAE4C9872646}" srcOrd="0" destOrd="0" presId="urn:microsoft.com/office/officeart/2005/8/layout/radial5"/>
    <dgm:cxn modelId="{DF5D2FC1-70A3-42C1-B96F-6A3DD6130489}" srcId="{2AC94E55-D1B7-497A-AD11-4975C1129C65}" destId="{F60DD1CF-E6CF-4346-B808-4D87471AA058}" srcOrd="1" destOrd="0" parTransId="{FA7C6DEA-DB0F-4C9C-9EA7-68CF4DF6205F}" sibTransId="{0F0B5844-8B2C-4668-8ED1-C60D3CDB7D34}"/>
    <dgm:cxn modelId="{D6AF03F4-F9EB-457A-A61F-565E598F2962}" srcId="{523C6A29-3470-4B8B-A845-EA568903B7B8}" destId="{2AC94E55-D1B7-497A-AD11-4975C1129C65}" srcOrd="0" destOrd="0" parTransId="{EDE7E7D7-1483-47C5-B856-0E113F7B7C4A}" sibTransId="{8DD4BEBB-B5D9-4E83-A115-97E5DED9817B}"/>
    <dgm:cxn modelId="{DAF516A6-412E-4489-8BD3-B2DAC8118243}" type="presOf" srcId="{F60DD1CF-E6CF-4346-B808-4D87471AA058}" destId="{D28D4726-9E73-433C-BE93-5F87D76116CB}" srcOrd="0" destOrd="0" presId="urn:microsoft.com/office/officeart/2005/8/layout/radial5"/>
    <dgm:cxn modelId="{FCF8F0B3-1342-4BCC-808D-FDA1CE703C6A}" type="presOf" srcId="{8C9B63D4-46F0-4479-B72A-EE4457B22F64}" destId="{FE9B3F0F-4D80-48F2-ADF5-374A1CD8F738}" srcOrd="1" destOrd="0" presId="urn:microsoft.com/office/officeart/2005/8/layout/radial5"/>
    <dgm:cxn modelId="{9CF9C5C9-AE32-47A0-856D-B1F16C0CA788}" type="presOf" srcId="{4E9F8F65-2DDC-4C2B-BA43-2D0C54C85BD8}" destId="{593B9F7A-0475-4DA9-9983-6967217F943B}" srcOrd="1" destOrd="0" presId="urn:microsoft.com/office/officeart/2005/8/layout/radial5"/>
    <dgm:cxn modelId="{A68126B9-BB5F-49EC-8B4D-F4792F492BE5}" srcId="{2AC94E55-D1B7-497A-AD11-4975C1129C65}" destId="{93847AD2-BBC8-4F42-BF04-EBC0852E501C}" srcOrd="2" destOrd="0" parTransId="{8C9B63D4-46F0-4479-B72A-EE4457B22F64}" sibTransId="{1E65E782-CAED-496D-894F-1D7918BC91A8}"/>
    <dgm:cxn modelId="{E2E62648-A068-4DDF-B1A7-FFBA96A1D191}" type="presOf" srcId="{8C9B63D4-46F0-4479-B72A-EE4457B22F64}" destId="{77AF5439-E011-43F3-947A-674DCE6CB946}" srcOrd="0" destOrd="0" presId="urn:microsoft.com/office/officeart/2005/8/layout/radial5"/>
    <dgm:cxn modelId="{31507608-0A76-42CA-9258-19FEA4406A98}" type="presOf" srcId="{01919164-B79C-4219-8EDD-6FF4EDC1EC49}" destId="{FAA19E21-CBA8-4835-BA71-A4CAB3A071F0}" srcOrd="1" destOrd="0" presId="urn:microsoft.com/office/officeart/2005/8/layout/radial5"/>
    <dgm:cxn modelId="{EB81075C-22A0-461D-BB0C-FF27931CF77A}" type="presOf" srcId="{FD113CC9-2614-4F85-B4CE-278F9EFAAC32}" destId="{9AEBEC95-3C9F-472D-A87C-9C6AFEE92033}" srcOrd="0" destOrd="0" presId="urn:microsoft.com/office/officeart/2005/8/layout/radial5"/>
    <dgm:cxn modelId="{27AC14C1-7C40-433B-8528-EF9B729DFF3F}" type="presOf" srcId="{FA7C6DEA-DB0F-4C9C-9EA7-68CF4DF6205F}" destId="{3782318E-9C5C-4BFD-9D4E-29C1343B47D6}" srcOrd="0" destOrd="0" presId="urn:microsoft.com/office/officeart/2005/8/layout/radial5"/>
    <dgm:cxn modelId="{0B6DC5AC-BE93-4FBC-B750-A0DEAB21B389}" srcId="{2AC94E55-D1B7-497A-AD11-4975C1129C65}" destId="{3840D775-62A3-4A0F-94ED-7DB1C45DBE35}" srcOrd="3" destOrd="0" parTransId="{4E9F8F65-2DDC-4C2B-BA43-2D0C54C85BD8}" sibTransId="{79E89699-001C-436D-AF52-18F60964026E}"/>
    <dgm:cxn modelId="{03A8B561-8F5F-4222-B0B0-541EB3FA153F}" srcId="{2AC94E55-D1B7-497A-AD11-4975C1129C65}" destId="{FD113CC9-2614-4F85-B4CE-278F9EFAAC32}" srcOrd="0" destOrd="0" parTransId="{01919164-B79C-4219-8EDD-6FF4EDC1EC49}" sibTransId="{FAC5794C-92FC-4499-8309-B4420A8A2F36}"/>
    <dgm:cxn modelId="{70D8D0AB-062C-4808-9CAA-3057F46B72B9}" type="presOf" srcId="{4E9F8F65-2DDC-4C2B-BA43-2D0C54C85BD8}" destId="{7791BC76-9723-47AA-B586-398C3C0BF7D3}" srcOrd="0" destOrd="0" presId="urn:microsoft.com/office/officeart/2005/8/layout/radial5"/>
    <dgm:cxn modelId="{79745826-3F97-4456-86FF-954722651EB5}" type="presOf" srcId="{523C6A29-3470-4B8B-A845-EA568903B7B8}" destId="{376FF9DF-A713-4726-8405-87CA25D99C0E}" srcOrd="0" destOrd="0" presId="urn:microsoft.com/office/officeart/2005/8/layout/radial5"/>
    <dgm:cxn modelId="{65D48212-BA21-4011-BE06-8F94DA97AC06}" type="presOf" srcId="{2AC94E55-D1B7-497A-AD11-4975C1129C65}" destId="{FB96BF4A-E6A3-4515-AE89-BE2EA77E9D8F}" srcOrd="0" destOrd="0" presId="urn:microsoft.com/office/officeart/2005/8/layout/radial5"/>
    <dgm:cxn modelId="{9BE8702A-846E-4AE8-B5D1-3DC7CF103C69}" srcId="{2AC94E55-D1B7-497A-AD11-4975C1129C65}" destId="{E50FB7C3-505C-4AD4-86F4-0BCC3741EAAD}" srcOrd="4" destOrd="0" parTransId="{E1650672-DE45-4F98-83B2-2D941B80272D}" sibTransId="{97D17E08-42AE-4189-9BBC-0C6F3052A3F0}"/>
    <dgm:cxn modelId="{5BE1F8CA-22C4-455F-A13F-C017713401DA}" type="presOf" srcId="{FA7C6DEA-DB0F-4C9C-9EA7-68CF4DF6205F}" destId="{384056FA-FF1E-45DB-B0D1-8DEBBF25A624}" srcOrd="1" destOrd="0" presId="urn:microsoft.com/office/officeart/2005/8/layout/radial5"/>
    <dgm:cxn modelId="{2318931B-5979-4BF8-928A-F52C2A5440FE}" type="presOf" srcId="{E1650672-DE45-4F98-83B2-2D941B80272D}" destId="{2DCBC63C-71F9-4703-8C6B-2D577528A024}" srcOrd="0" destOrd="0" presId="urn:microsoft.com/office/officeart/2005/8/layout/radial5"/>
    <dgm:cxn modelId="{24D90466-97CE-49E6-9E84-64C5F962CBAF}" type="presOf" srcId="{01919164-B79C-4219-8EDD-6FF4EDC1EC49}" destId="{5167D3D8-89EF-4D33-AEB6-2148027CDBBE}" srcOrd="0" destOrd="0" presId="urn:microsoft.com/office/officeart/2005/8/layout/radial5"/>
    <dgm:cxn modelId="{E827F607-DBA7-4043-A719-97FA536A782C}" type="presOf" srcId="{E50FB7C3-505C-4AD4-86F4-0BCC3741EAAD}" destId="{1C74FB29-D3D9-42A0-ADA5-F24316B7D396}" srcOrd="0" destOrd="0" presId="urn:microsoft.com/office/officeart/2005/8/layout/radial5"/>
    <dgm:cxn modelId="{D5A9C1E0-8DAB-40D3-B43A-AC4D4E0FBF8F}" type="presOf" srcId="{E1650672-DE45-4F98-83B2-2D941B80272D}" destId="{3FB9AAF5-C4C9-4EB1-A303-2E8AB07ABEBD}" srcOrd="1" destOrd="0" presId="urn:microsoft.com/office/officeart/2005/8/layout/radial5"/>
    <dgm:cxn modelId="{52635C54-D5D4-41F6-85A4-A908267A87C9}" type="presOf" srcId="{3840D775-62A3-4A0F-94ED-7DB1C45DBE35}" destId="{7C6789BC-91A9-4D26-AFD4-8C7C74898557}" srcOrd="0" destOrd="0" presId="urn:microsoft.com/office/officeart/2005/8/layout/radial5"/>
    <dgm:cxn modelId="{4EF9BF5F-1705-4C87-929E-E6D073CEA1E6}" type="presParOf" srcId="{376FF9DF-A713-4726-8405-87CA25D99C0E}" destId="{FB96BF4A-E6A3-4515-AE89-BE2EA77E9D8F}" srcOrd="0" destOrd="0" presId="urn:microsoft.com/office/officeart/2005/8/layout/radial5"/>
    <dgm:cxn modelId="{396028C0-8586-424B-AD32-C28E8566F204}" type="presParOf" srcId="{376FF9DF-A713-4726-8405-87CA25D99C0E}" destId="{5167D3D8-89EF-4D33-AEB6-2148027CDBBE}" srcOrd="1" destOrd="0" presId="urn:microsoft.com/office/officeart/2005/8/layout/radial5"/>
    <dgm:cxn modelId="{9449FF6F-3218-4A4C-96A2-81CB6EA80038}" type="presParOf" srcId="{5167D3D8-89EF-4D33-AEB6-2148027CDBBE}" destId="{FAA19E21-CBA8-4835-BA71-A4CAB3A071F0}" srcOrd="0" destOrd="0" presId="urn:microsoft.com/office/officeart/2005/8/layout/radial5"/>
    <dgm:cxn modelId="{61DFB625-4CC5-45DD-9951-4D291E5EC0CC}" type="presParOf" srcId="{376FF9DF-A713-4726-8405-87CA25D99C0E}" destId="{9AEBEC95-3C9F-472D-A87C-9C6AFEE92033}" srcOrd="2" destOrd="0" presId="urn:microsoft.com/office/officeart/2005/8/layout/radial5"/>
    <dgm:cxn modelId="{84F7D95C-C420-4825-9FBF-D56862845089}" type="presParOf" srcId="{376FF9DF-A713-4726-8405-87CA25D99C0E}" destId="{3782318E-9C5C-4BFD-9D4E-29C1343B47D6}" srcOrd="3" destOrd="0" presId="urn:microsoft.com/office/officeart/2005/8/layout/radial5"/>
    <dgm:cxn modelId="{BF5FE0A8-A149-4713-8B13-37BDC6C8D432}" type="presParOf" srcId="{3782318E-9C5C-4BFD-9D4E-29C1343B47D6}" destId="{384056FA-FF1E-45DB-B0D1-8DEBBF25A624}" srcOrd="0" destOrd="0" presId="urn:microsoft.com/office/officeart/2005/8/layout/radial5"/>
    <dgm:cxn modelId="{AFC837F1-C5EF-4E23-8627-05E795DFDE2B}" type="presParOf" srcId="{376FF9DF-A713-4726-8405-87CA25D99C0E}" destId="{D28D4726-9E73-433C-BE93-5F87D76116CB}" srcOrd="4" destOrd="0" presId="urn:microsoft.com/office/officeart/2005/8/layout/radial5"/>
    <dgm:cxn modelId="{76CAA5BB-04AA-464F-AD09-578653ADE33F}" type="presParOf" srcId="{376FF9DF-A713-4726-8405-87CA25D99C0E}" destId="{77AF5439-E011-43F3-947A-674DCE6CB946}" srcOrd="5" destOrd="0" presId="urn:microsoft.com/office/officeart/2005/8/layout/radial5"/>
    <dgm:cxn modelId="{59B11781-709B-4977-9066-9C38631883B6}" type="presParOf" srcId="{77AF5439-E011-43F3-947A-674DCE6CB946}" destId="{FE9B3F0F-4D80-48F2-ADF5-374A1CD8F738}" srcOrd="0" destOrd="0" presId="urn:microsoft.com/office/officeart/2005/8/layout/radial5"/>
    <dgm:cxn modelId="{060CD04E-DFE2-45CB-9462-B154AE147856}" type="presParOf" srcId="{376FF9DF-A713-4726-8405-87CA25D99C0E}" destId="{FE4209A0-701F-4A92-B220-BAE4C9872646}" srcOrd="6" destOrd="0" presId="urn:microsoft.com/office/officeart/2005/8/layout/radial5"/>
    <dgm:cxn modelId="{E52BE65B-198F-49ED-8CF1-C6F4169EDA55}" type="presParOf" srcId="{376FF9DF-A713-4726-8405-87CA25D99C0E}" destId="{7791BC76-9723-47AA-B586-398C3C0BF7D3}" srcOrd="7" destOrd="0" presId="urn:microsoft.com/office/officeart/2005/8/layout/radial5"/>
    <dgm:cxn modelId="{843CDE3E-33FF-434B-AF4F-7626A5DBC4BB}" type="presParOf" srcId="{7791BC76-9723-47AA-B586-398C3C0BF7D3}" destId="{593B9F7A-0475-4DA9-9983-6967217F943B}" srcOrd="0" destOrd="0" presId="urn:microsoft.com/office/officeart/2005/8/layout/radial5"/>
    <dgm:cxn modelId="{792C9304-85F9-419B-8027-52B21B014753}" type="presParOf" srcId="{376FF9DF-A713-4726-8405-87CA25D99C0E}" destId="{7C6789BC-91A9-4D26-AFD4-8C7C74898557}" srcOrd="8" destOrd="0" presId="urn:microsoft.com/office/officeart/2005/8/layout/radial5"/>
    <dgm:cxn modelId="{C49F98B2-C09E-49ED-A4EC-983D0ED30981}" type="presParOf" srcId="{376FF9DF-A713-4726-8405-87CA25D99C0E}" destId="{2DCBC63C-71F9-4703-8C6B-2D577528A024}" srcOrd="9" destOrd="0" presId="urn:microsoft.com/office/officeart/2005/8/layout/radial5"/>
    <dgm:cxn modelId="{143FFB8C-D5DB-4D17-B706-971E12860E8F}" type="presParOf" srcId="{2DCBC63C-71F9-4703-8C6B-2D577528A024}" destId="{3FB9AAF5-C4C9-4EB1-A303-2E8AB07ABEBD}" srcOrd="0" destOrd="0" presId="urn:microsoft.com/office/officeart/2005/8/layout/radial5"/>
    <dgm:cxn modelId="{087F1369-8B58-49E7-88FB-5A5E43EADD8E}" type="presParOf" srcId="{376FF9DF-A713-4726-8405-87CA25D99C0E}" destId="{1C74FB29-D3D9-42A0-ADA5-F24316B7D396}" srcOrd="10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7DE8AD-F9E8-48E3-92AF-675A758018B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5969FCC-1346-4CAC-812A-BA6E704BF803}">
      <dgm:prSet phldrT="[文字]"/>
      <dgm:spPr/>
      <dgm:t>
        <a:bodyPr/>
        <a:lstStyle/>
        <a:p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零合遊戲</a:t>
          </a:r>
          <a:endParaRPr lang="zh-TW" altLang="en-US" b="0" dirty="0">
            <a:latin typeface="微軟正黑體" pitchFamily="34" charset="-120"/>
            <a:ea typeface="微軟正黑體" pitchFamily="34" charset="-120"/>
          </a:endParaRPr>
        </a:p>
      </dgm:t>
    </dgm:pt>
    <dgm:pt modelId="{5C2B941A-E5C6-4732-AAEA-3B1715E08C45}" type="parTrans" cxnId="{BB476D49-D721-40AE-89F0-154D71556840}">
      <dgm:prSet/>
      <dgm:spPr/>
      <dgm:t>
        <a:bodyPr/>
        <a:lstStyle/>
        <a:p>
          <a:endParaRPr lang="zh-TW" altLang="en-US" b="0"/>
        </a:p>
      </dgm:t>
    </dgm:pt>
    <dgm:pt modelId="{604F0006-6A83-4F1E-81FE-AB49AC49B802}" type="sibTrans" cxnId="{BB476D49-D721-40AE-89F0-154D71556840}">
      <dgm:prSet/>
      <dgm:spPr/>
      <dgm:t>
        <a:bodyPr/>
        <a:lstStyle/>
        <a:p>
          <a:endParaRPr lang="zh-TW" altLang="en-US" b="0"/>
        </a:p>
      </dgm:t>
    </dgm:pt>
    <dgm:pt modelId="{F0C31744-A81D-4AE9-8F57-666A6B44B887}">
      <dgm:prSet phldrT="[文字]"/>
      <dgm:spPr/>
      <dgm:t>
        <a:bodyPr/>
        <a:lstStyle/>
        <a:p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推球大作戰</a:t>
          </a:r>
          <a:endParaRPr lang="zh-TW" altLang="en-US" b="0" dirty="0">
            <a:latin typeface="微軟正黑體" pitchFamily="34" charset="-120"/>
            <a:ea typeface="微軟正黑體" pitchFamily="34" charset="-120"/>
          </a:endParaRPr>
        </a:p>
      </dgm:t>
    </dgm:pt>
    <dgm:pt modelId="{C61E6F35-2B28-40E5-BB7A-76B7DA7C61BD}" type="sibTrans" cxnId="{99E546EA-57C6-42CB-BB0D-6080F0E3AC33}">
      <dgm:prSet/>
      <dgm:spPr/>
      <dgm:t>
        <a:bodyPr/>
        <a:lstStyle/>
        <a:p>
          <a:endParaRPr lang="zh-TW" altLang="en-US" b="0"/>
        </a:p>
      </dgm:t>
    </dgm:pt>
    <dgm:pt modelId="{CBDDCE87-FFB8-40D9-BDBD-AA9B97D988F7}" type="parTrans" cxnId="{99E546EA-57C6-42CB-BB0D-6080F0E3AC33}">
      <dgm:prSet/>
      <dgm:spPr/>
      <dgm:t>
        <a:bodyPr/>
        <a:lstStyle/>
        <a:p>
          <a:endParaRPr lang="zh-TW" altLang="en-US" b="0"/>
        </a:p>
      </dgm:t>
    </dgm:pt>
    <dgm:pt modelId="{5C19A182-9059-44EC-BDCD-07D7372791A1}">
      <dgm:prSet phldrT="[文字]"/>
      <dgm:spPr/>
      <dgm:t>
        <a:bodyPr/>
        <a:lstStyle/>
        <a:p>
          <a:r>
            <a:rPr lang="zh-TW" altLang="en-US" b="0" smtClean="0">
              <a:latin typeface="微軟正黑體" pitchFamily="34" charset="-120"/>
              <a:ea typeface="微軟正黑體" pitchFamily="34" charset="-120"/>
            </a:rPr>
            <a:t>無敵</a:t>
          </a:r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進化論</a:t>
          </a:r>
          <a:endParaRPr lang="zh-TW" altLang="en-US" b="0" dirty="0">
            <a:latin typeface="微軟正黑體" pitchFamily="34" charset="-120"/>
            <a:ea typeface="微軟正黑體" pitchFamily="34" charset="-120"/>
          </a:endParaRPr>
        </a:p>
      </dgm:t>
    </dgm:pt>
    <dgm:pt modelId="{3D3DD24E-C4AC-44D2-AECA-5B73F1573632}" type="parTrans" cxnId="{75AFCAFD-7FBA-4E2B-87A7-3E409CD84AFF}">
      <dgm:prSet/>
      <dgm:spPr/>
      <dgm:t>
        <a:bodyPr/>
        <a:lstStyle/>
        <a:p>
          <a:endParaRPr lang="zh-TW" altLang="en-US"/>
        </a:p>
      </dgm:t>
    </dgm:pt>
    <dgm:pt modelId="{B3CEED7F-BF9C-46CA-A3ED-2E50A89CCAE4}" type="sibTrans" cxnId="{75AFCAFD-7FBA-4E2B-87A7-3E409CD84AFF}">
      <dgm:prSet/>
      <dgm:spPr/>
      <dgm:t>
        <a:bodyPr/>
        <a:lstStyle/>
        <a:p>
          <a:endParaRPr lang="zh-TW" altLang="en-US"/>
        </a:p>
      </dgm:t>
    </dgm:pt>
    <dgm:pt modelId="{982487D7-563A-4E5D-869B-B58AF44A4BAA}" type="pres">
      <dgm:prSet presAssocID="{1D7DE8AD-F9E8-48E3-92AF-675A758018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27058CE-81A9-4A6F-8F41-B764B09AD0B3}" type="pres">
      <dgm:prSet presAssocID="{75969FCC-1346-4CAC-812A-BA6E704BF803}" presName="parentLin" presStyleCnt="0"/>
      <dgm:spPr/>
    </dgm:pt>
    <dgm:pt modelId="{F7143D50-A723-41C8-8FB0-6D8968387A37}" type="pres">
      <dgm:prSet presAssocID="{75969FCC-1346-4CAC-812A-BA6E704BF803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29685655-EA5D-411C-AD55-9D2955B96C72}" type="pres">
      <dgm:prSet presAssocID="{75969FCC-1346-4CAC-812A-BA6E704BF803}" presName="parentText" presStyleLbl="node1" presStyleIdx="0" presStyleCnt="3" custLinFactNeighborX="15385" custLinFactNeighborY="426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BD37E2-117B-4F4D-871D-32A1CBE55686}" type="pres">
      <dgm:prSet presAssocID="{75969FCC-1346-4CAC-812A-BA6E704BF803}" presName="negativeSpace" presStyleCnt="0"/>
      <dgm:spPr/>
    </dgm:pt>
    <dgm:pt modelId="{6E738CCC-DB35-4CE1-B536-A18A2B8E7B23}" type="pres">
      <dgm:prSet presAssocID="{75969FCC-1346-4CAC-812A-BA6E704BF803}" presName="childText" presStyleLbl="conFgAcc1" presStyleIdx="0" presStyleCnt="3" custScaleX="85963" custScaleY="61695">
        <dgm:presLayoutVars>
          <dgm:bulletEnabled val="1"/>
        </dgm:presLayoutVars>
      </dgm:prSet>
      <dgm:spPr>
        <a:noFill/>
      </dgm:spPr>
      <dgm:t>
        <a:bodyPr/>
        <a:lstStyle/>
        <a:p>
          <a:endParaRPr lang="zh-TW" altLang="en-US"/>
        </a:p>
      </dgm:t>
    </dgm:pt>
    <dgm:pt modelId="{232BA523-EF4F-4E08-91FE-145A7DF7B239}" type="pres">
      <dgm:prSet presAssocID="{604F0006-6A83-4F1E-81FE-AB49AC49B802}" presName="spaceBetweenRectangles" presStyleCnt="0"/>
      <dgm:spPr/>
    </dgm:pt>
    <dgm:pt modelId="{2905C671-232F-40BB-AEAA-0F7D811D532C}" type="pres">
      <dgm:prSet presAssocID="{5C19A182-9059-44EC-BDCD-07D7372791A1}" presName="parentLin" presStyleCnt="0"/>
      <dgm:spPr/>
    </dgm:pt>
    <dgm:pt modelId="{6B2ADD05-2CB1-4663-9966-578F758D26FF}" type="pres">
      <dgm:prSet presAssocID="{5C19A182-9059-44EC-BDCD-07D7372791A1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EBC927D7-4E0A-43FE-A983-C96D0E502AC2}" type="pres">
      <dgm:prSet presAssocID="{5C19A182-9059-44EC-BDCD-07D7372791A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089BF2-EB13-4A5E-A55C-AA5BD3D20F82}" type="pres">
      <dgm:prSet presAssocID="{5C19A182-9059-44EC-BDCD-07D7372791A1}" presName="negativeSpace" presStyleCnt="0"/>
      <dgm:spPr/>
    </dgm:pt>
    <dgm:pt modelId="{C8271164-B607-4E0C-BAFF-6E51728D4BC3}" type="pres">
      <dgm:prSet presAssocID="{5C19A182-9059-44EC-BDCD-07D7372791A1}" presName="childText" presStyleLbl="conFgAcc1" presStyleIdx="1" presStyleCnt="3" custScaleX="87641" custScaleY="74362">
        <dgm:presLayoutVars>
          <dgm:bulletEnabled val="1"/>
        </dgm:presLayoutVars>
      </dgm:prSet>
      <dgm:spPr>
        <a:noFill/>
      </dgm:spPr>
      <dgm:t>
        <a:bodyPr/>
        <a:lstStyle/>
        <a:p>
          <a:endParaRPr lang="zh-TW" altLang="en-US"/>
        </a:p>
      </dgm:t>
    </dgm:pt>
    <dgm:pt modelId="{37F7459A-C756-49E9-A8DA-8CFB9FDA15A6}" type="pres">
      <dgm:prSet presAssocID="{B3CEED7F-BF9C-46CA-A3ED-2E50A89CCAE4}" presName="spaceBetweenRectangles" presStyleCnt="0"/>
      <dgm:spPr/>
    </dgm:pt>
    <dgm:pt modelId="{25CA355C-E69A-4C46-814B-46949FCC3584}" type="pres">
      <dgm:prSet presAssocID="{F0C31744-A81D-4AE9-8F57-666A6B44B887}" presName="parentLin" presStyleCnt="0"/>
      <dgm:spPr/>
    </dgm:pt>
    <dgm:pt modelId="{25D09CCA-86CD-4903-816F-CF229DB86EC9}" type="pres">
      <dgm:prSet presAssocID="{F0C31744-A81D-4AE9-8F57-666A6B44B887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97F466F8-2CAD-4BD1-A97C-22D0BB30AEA5}" type="pres">
      <dgm:prSet presAssocID="{F0C31744-A81D-4AE9-8F57-666A6B44B887}" presName="parentText" presStyleLbl="node1" presStyleIdx="2" presStyleCnt="3" custLinFactNeighborX="40367" custLinFactNeighborY="682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16FABB-1399-4719-89D3-A8B70FC7031C}" type="pres">
      <dgm:prSet presAssocID="{F0C31744-A81D-4AE9-8F57-666A6B44B887}" presName="negativeSpace" presStyleCnt="0"/>
      <dgm:spPr/>
    </dgm:pt>
    <dgm:pt modelId="{994494F3-7B00-4D02-9D63-6895D0F245A6}" type="pres">
      <dgm:prSet presAssocID="{F0C31744-A81D-4AE9-8F57-666A6B44B887}" presName="childText" presStyleLbl="conFgAcc1" presStyleIdx="2" presStyleCnt="3" custScaleX="85966" custScaleY="64698">
        <dgm:presLayoutVars>
          <dgm:bulletEnabled val="1"/>
        </dgm:presLayoutVars>
      </dgm:prSet>
      <dgm:spPr>
        <a:noFill/>
      </dgm:spPr>
      <dgm:t>
        <a:bodyPr/>
        <a:lstStyle/>
        <a:p>
          <a:endParaRPr lang="zh-TW" altLang="en-US"/>
        </a:p>
      </dgm:t>
    </dgm:pt>
  </dgm:ptLst>
  <dgm:cxnLst>
    <dgm:cxn modelId="{99E546EA-57C6-42CB-BB0D-6080F0E3AC33}" srcId="{1D7DE8AD-F9E8-48E3-92AF-675A758018B7}" destId="{F0C31744-A81D-4AE9-8F57-666A6B44B887}" srcOrd="2" destOrd="0" parTransId="{CBDDCE87-FFB8-40D9-BDBD-AA9B97D988F7}" sibTransId="{C61E6F35-2B28-40E5-BB7A-76B7DA7C61BD}"/>
    <dgm:cxn modelId="{4D14A29A-D361-4491-BD03-15FFF44B1510}" type="presOf" srcId="{1D7DE8AD-F9E8-48E3-92AF-675A758018B7}" destId="{982487D7-563A-4E5D-869B-B58AF44A4BAA}" srcOrd="0" destOrd="0" presId="urn:microsoft.com/office/officeart/2005/8/layout/list1"/>
    <dgm:cxn modelId="{69ED0F66-E555-49FA-8BD6-AE8B4A7320DF}" type="presOf" srcId="{75969FCC-1346-4CAC-812A-BA6E704BF803}" destId="{F7143D50-A723-41C8-8FB0-6D8968387A37}" srcOrd="0" destOrd="0" presId="urn:microsoft.com/office/officeart/2005/8/layout/list1"/>
    <dgm:cxn modelId="{818DDE9F-B84F-48C8-A584-0397FF5457DA}" type="presOf" srcId="{F0C31744-A81D-4AE9-8F57-666A6B44B887}" destId="{25D09CCA-86CD-4903-816F-CF229DB86EC9}" srcOrd="0" destOrd="0" presId="urn:microsoft.com/office/officeart/2005/8/layout/list1"/>
    <dgm:cxn modelId="{B8643F86-570C-4385-B3C7-C1CC92FE3334}" type="presOf" srcId="{5C19A182-9059-44EC-BDCD-07D7372791A1}" destId="{EBC927D7-4E0A-43FE-A983-C96D0E502AC2}" srcOrd="1" destOrd="0" presId="urn:microsoft.com/office/officeart/2005/8/layout/list1"/>
    <dgm:cxn modelId="{BB476D49-D721-40AE-89F0-154D71556840}" srcId="{1D7DE8AD-F9E8-48E3-92AF-675A758018B7}" destId="{75969FCC-1346-4CAC-812A-BA6E704BF803}" srcOrd="0" destOrd="0" parTransId="{5C2B941A-E5C6-4732-AAEA-3B1715E08C45}" sibTransId="{604F0006-6A83-4F1E-81FE-AB49AC49B802}"/>
    <dgm:cxn modelId="{84CF2185-B30F-49F5-A5B9-5EE9142439F0}" type="presOf" srcId="{5C19A182-9059-44EC-BDCD-07D7372791A1}" destId="{6B2ADD05-2CB1-4663-9966-578F758D26FF}" srcOrd="0" destOrd="0" presId="urn:microsoft.com/office/officeart/2005/8/layout/list1"/>
    <dgm:cxn modelId="{89F2EB1B-7585-45C2-9D80-69D09C6390CA}" type="presOf" srcId="{F0C31744-A81D-4AE9-8F57-666A6B44B887}" destId="{97F466F8-2CAD-4BD1-A97C-22D0BB30AEA5}" srcOrd="1" destOrd="0" presId="urn:microsoft.com/office/officeart/2005/8/layout/list1"/>
    <dgm:cxn modelId="{75AFCAFD-7FBA-4E2B-87A7-3E409CD84AFF}" srcId="{1D7DE8AD-F9E8-48E3-92AF-675A758018B7}" destId="{5C19A182-9059-44EC-BDCD-07D7372791A1}" srcOrd="1" destOrd="0" parTransId="{3D3DD24E-C4AC-44D2-AECA-5B73F1573632}" sibTransId="{B3CEED7F-BF9C-46CA-A3ED-2E50A89CCAE4}"/>
    <dgm:cxn modelId="{3373DC77-9F3B-4C4C-985A-53270A19076A}" type="presOf" srcId="{75969FCC-1346-4CAC-812A-BA6E704BF803}" destId="{29685655-EA5D-411C-AD55-9D2955B96C72}" srcOrd="1" destOrd="0" presId="urn:microsoft.com/office/officeart/2005/8/layout/list1"/>
    <dgm:cxn modelId="{396BB596-0DCE-4511-BFF3-D76C42308519}" type="presParOf" srcId="{982487D7-563A-4E5D-869B-B58AF44A4BAA}" destId="{927058CE-81A9-4A6F-8F41-B764B09AD0B3}" srcOrd="0" destOrd="0" presId="urn:microsoft.com/office/officeart/2005/8/layout/list1"/>
    <dgm:cxn modelId="{EE122A42-6C26-452F-87DA-A38658098E49}" type="presParOf" srcId="{927058CE-81A9-4A6F-8F41-B764B09AD0B3}" destId="{F7143D50-A723-41C8-8FB0-6D8968387A37}" srcOrd="0" destOrd="0" presId="urn:microsoft.com/office/officeart/2005/8/layout/list1"/>
    <dgm:cxn modelId="{4B6D0799-AA1D-4D4A-9DB9-CE6F2326FE80}" type="presParOf" srcId="{927058CE-81A9-4A6F-8F41-B764B09AD0B3}" destId="{29685655-EA5D-411C-AD55-9D2955B96C72}" srcOrd="1" destOrd="0" presId="urn:microsoft.com/office/officeart/2005/8/layout/list1"/>
    <dgm:cxn modelId="{9457A1F3-67BB-4FF4-BD6E-271388E92C38}" type="presParOf" srcId="{982487D7-563A-4E5D-869B-B58AF44A4BAA}" destId="{03BD37E2-117B-4F4D-871D-32A1CBE55686}" srcOrd="1" destOrd="0" presId="urn:microsoft.com/office/officeart/2005/8/layout/list1"/>
    <dgm:cxn modelId="{4A528885-4F8A-4B61-839B-B4EB91D170D3}" type="presParOf" srcId="{982487D7-563A-4E5D-869B-B58AF44A4BAA}" destId="{6E738CCC-DB35-4CE1-B536-A18A2B8E7B23}" srcOrd="2" destOrd="0" presId="urn:microsoft.com/office/officeart/2005/8/layout/list1"/>
    <dgm:cxn modelId="{6C4238C6-977E-4024-A3D3-0F0DD26212CC}" type="presParOf" srcId="{982487D7-563A-4E5D-869B-B58AF44A4BAA}" destId="{232BA523-EF4F-4E08-91FE-145A7DF7B239}" srcOrd="3" destOrd="0" presId="urn:microsoft.com/office/officeart/2005/8/layout/list1"/>
    <dgm:cxn modelId="{44EF1B9E-60D7-4700-918C-F63B72253283}" type="presParOf" srcId="{982487D7-563A-4E5D-869B-B58AF44A4BAA}" destId="{2905C671-232F-40BB-AEAA-0F7D811D532C}" srcOrd="4" destOrd="0" presId="urn:microsoft.com/office/officeart/2005/8/layout/list1"/>
    <dgm:cxn modelId="{35FD33E6-CCD5-4201-8ED4-DE528C503117}" type="presParOf" srcId="{2905C671-232F-40BB-AEAA-0F7D811D532C}" destId="{6B2ADD05-2CB1-4663-9966-578F758D26FF}" srcOrd="0" destOrd="0" presId="urn:microsoft.com/office/officeart/2005/8/layout/list1"/>
    <dgm:cxn modelId="{566AA0CF-3494-4368-A697-DD08433B79DF}" type="presParOf" srcId="{2905C671-232F-40BB-AEAA-0F7D811D532C}" destId="{EBC927D7-4E0A-43FE-A983-C96D0E502AC2}" srcOrd="1" destOrd="0" presId="urn:microsoft.com/office/officeart/2005/8/layout/list1"/>
    <dgm:cxn modelId="{AAF400EB-DA3C-4200-A0A8-C178C48B43FA}" type="presParOf" srcId="{982487D7-563A-4E5D-869B-B58AF44A4BAA}" destId="{79089BF2-EB13-4A5E-A55C-AA5BD3D20F82}" srcOrd="5" destOrd="0" presId="urn:microsoft.com/office/officeart/2005/8/layout/list1"/>
    <dgm:cxn modelId="{77A158A5-F6E0-4D19-AB8A-197473FDD2C8}" type="presParOf" srcId="{982487D7-563A-4E5D-869B-B58AF44A4BAA}" destId="{C8271164-B607-4E0C-BAFF-6E51728D4BC3}" srcOrd="6" destOrd="0" presId="urn:microsoft.com/office/officeart/2005/8/layout/list1"/>
    <dgm:cxn modelId="{05EDD4A4-097F-4B53-8102-8BB62C752C3E}" type="presParOf" srcId="{982487D7-563A-4E5D-869B-B58AF44A4BAA}" destId="{37F7459A-C756-49E9-A8DA-8CFB9FDA15A6}" srcOrd="7" destOrd="0" presId="urn:microsoft.com/office/officeart/2005/8/layout/list1"/>
    <dgm:cxn modelId="{AA25E1F1-BAA7-4CCB-B13C-D3567FACCC33}" type="presParOf" srcId="{982487D7-563A-4E5D-869B-B58AF44A4BAA}" destId="{25CA355C-E69A-4C46-814B-46949FCC3584}" srcOrd="8" destOrd="0" presId="urn:microsoft.com/office/officeart/2005/8/layout/list1"/>
    <dgm:cxn modelId="{91F9E9AB-73E9-46B0-BBB2-DE5327354DBD}" type="presParOf" srcId="{25CA355C-E69A-4C46-814B-46949FCC3584}" destId="{25D09CCA-86CD-4903-816F-CF229DB86EC9}" srcOrd="0" destOrd="0" presId="urn:microsoft.com/office/officeart/2005/8/layout/list1"/>
    <dgm:cxn modelId="{C809579B-EA8C-4EDA-B13C-A6C3D9A9439F}" type="presParOf" srcId="{25CA355C-E69A-4C46-814B-46949FCC3584}" destId="{97F466F8-2CAD-4BD1-A97C-22D0BB30AEA5}" srcOrd="1" destOrd="0" presId="urn:microsoft.com/office/officeart/2005/8/layout/list1"/>
    <dgm:cxn modelId="{1178521F-5F26-47F8-BC53-34B2AB0325BC}" type="presParOf" srcId="{982487D7-563A-4E5D-869B-B58AF44A4BAA}" destId="{B716FABB-1399-4719-89D3-A8B70FC7031C}" srcOrd="9" destOrd="0" presId="urn:microsoft.com/office/officeart/2005/8/layout/list1"/>
    <dgm:cxn modelId="{D6BEBC26-1F53-4289-9488-79FCD95D1096}" type="presParOf" srcId="{982487D7-563A-4E5D-869B-B58AF44A4BAA}" destId="{994494F3-7B00-4D02-9D63-6895D0F245A6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95961-6FB5-48D3-B664-C6EC7A7BCF5D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17C6E1A-D832-4C0E-940F-5A3BBCF52D34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生態巡禮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27AD6D23-5FB7-41D2-BEA5-6CD6E684720D}" type="parTrans" cxnId="{6EDBB404-B5FA-40B9-9B69-B184EE4BA25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C93077C4-7996-4EFA-A430-5A2A6F08F7A3}" type="sibTrans" cxnId="{6EDBB404-B5FA-40B9-9B69-B184EE4BA25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CABA2ECF-5864-4FC4-80BE-2FBF84B556E0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2400" b="1" dirty="0" smtClean="0">
              <a:latin typeface="微軟正黑體" pitchFamily="34" charset="-120"/>
              <a:ea typeface="微軟正黑體" pitchFamily="34" charset="-120"/>
            </a:rPr>
            <a:t>『</a:t>
          </a:r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蔥</a:t>
          </a:r>
          <a:r>
            <a:rPr lang="en-US" altLang="zh-TW" sz="2400" b="1" dirty="0" smtClean="0">
              <a:latin typeface="微軟正黑體" pitchFamily="34" charset="-120"/>
              <a:ea typeface="微軟正黑體" pitchFamily="34" charset="-120"/>
            </a:rPr>
            <a:t>』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一把抓</a:t>
          </a:r>
        </a:p>
      </dgm:t>
    </dgm:pt>
    <dgm:pt modelId="{FEE9982A-66A2-4E60-99AB-B641340E2B18}" type="parTrans" cxnId="{2DCEA831-CE2E-4093-8DB7-EB91CC730E6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D56CE142-3080-4525-BF26-5D9EA97929D2}" type="sibTrans" cxnId="{2DCEA831-CE2E-4093-8DB7-EB91CC730E6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3C318149-1938-4320-B5E5-07C72FCB9419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誰是阿</a:t>
          </a:r>
          <a:r>
            <a:rPr lang="en-US" altLang="zh-TW" sz="2400" b="1" dirty="0" smtClean="0">
              <a:latin typeface="微軟正黑體" pitchFamily="34" charset="-120"/>
              <a:ea typeface="微軟正黑體" pitchFamily="34" charset="-120"/>
            </a:rPr>
            <a:t>『</a:t>
          </a:r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東</a:t>
          </a:r>
          <a:r>
            <a:rPr lang="en-US" altLang="zh-TW" sz="2400" b="1" dirty="0" smtClean="0">
              <a:latin typeface="微軟正黑體" pitchFamily="34" charset="-120"/>
              <a:ea typeface="微軟正黑體" pitchFamily="34" charset="-120"/>
            </a:rPr>
            <a:t>』</a:t>
          </a:r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師</a:t>
          </a:r>
        </a:p>
      </dgm:t>
    </dgm:pt>
    <dgm:pt modelId="{CF8CA4BB-0446-4C9B-B563-646EC2B5116B}" type="parTrans" cxnId="{622197D3-157A-497B-A365-BC321809D7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8D75B692-2883-4F6D-AC95-791ACE0BC79A}" type="sibTrans" cxnId="{622197D3-157A-497B-A365-BC321809D7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A59CB641-4A5B-4323-A12F-BE86B438DA8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有機</a:t>
          </a:r>
          <a:endParaRPr lang="en-US" altLang="zh-TW" sz="2400" b="1" dirty="0" smtClean="0">
            <a:latin typeface="微軟正黑體" pitchFamily="34" charset="-120"/>
            <a:ea typeface="微軟正黑體" pitchFamily="34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小學堂</a:t>
          </a:r>
        </a:p>
      </dgm:t>
    </dgm:pt>
    <dgm:pt modelId="{B5E6EAAB-F9A4-4775-A177-D53B0D228C90}" type="parTrans" cxnId="{DCD58642-B11A-4C00-9BA0-57870C5B7D2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D4628DF3-6A70-4BA4-A5FF-AA4E7F1C361F}" type="sibTrans" cxnId="{DCD58642-B11A-4C00-9BA0-57870C5B7D2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/>
        </a:p>
      </dgm:t>
    </dgm:pt>
    <dgm:pt modelId="{EC3283A0-53E3-47FA-B904-A03BB636394D}" type="pres">
      <dgm:prSet presAssocID="{39195961-6FB5-48D3-B664-C6EC7A7BCF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FF83269-EEEA-4C74-BFEB-6256EB72B841}" type="pres">
      <dgm:prSet presAssocID="{917C6E1A-D832-4C0E-940F-5A3BBCF52D34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CA9DCB-AE5A-4FAA-A2C7-547710CFD544}" type="pres">
      <dgm:prSet presAssocID="{C93077C4-7996-4EFA-A430-5A2A6F08F7A3}" presName="parTxOnlySpace" presStyleCnt="0"/>
      <dgm:spPr/>
    </dgm:pt>
    <dgm:pt modelId="{9DC959A5-D7F3-452B-90CE-DE1FEFB22C4A}" type="pres">
      <dgm:prSet presAssocID="{CABA2ECF-5864-4FC4-80BE-2FBF84B556E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CF5BDA-8D87-4E6D-87DE-D13A6624972E}" type="pres">
      <dgm:prSet presAssocID="{D56CE142-3080-4525-BF26-5D9EA97929D2}" presName="parTxOnlySpace" presStyleCnt="0"/>
      <dgm:spPr/>
    </dgm:pt>
    <dgm:pt modelId="{E065073F-D04F-46FA-9FB4-B57C21EE899B}" type="pres">
      <dgm:prSet presAssocID="{3C318149-1938-4320-B5E5-07C72FCB941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486D22-7981-41E3-9548-E2A580A437AA}" type="pres">
      <dgm:prSet presAssocID="{8D75B692-2883-4F6D-AC95-791ACE0BC79A}" presName="parTxOnlySpace" presStyleCnt="0"/>
      <dgm:spPr/>
    </dgm:pt>
    <dgm:pt modelId="{3B61F193-944A-42FD-8F3E-1579A38B7D47}" type="pres">
      <dgm:prSet presAssocID="{A59CB641-4A5B-4323-A12F-BE86B438DA8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ED87325-2591-4C9C-8AC3-0FEAF928B403}" type="presOf" srcId="{3C318149-1938-4320-B5E5-07C72FCB9419}" destId="{E065073F-D04F-46FA-9FB4-B57C21EE899B}" srcOrd="0" destOrd="0" presId="urn:microsoft.com/office/officeart/2005/8/layout/chevron1"/>
    <dgm:cxn modelId="{7EDD1717-7657-4AA2-AF9C-84E53E9DC121}" type="presOf" srcId="{39195961-6FB5-48D3-B664-C6EC7A7BCF5D}" destId="{EC3283A0-53E3-47FA-B904-A03BB636394D}" srcOrd="0" destOrd="0" presId="urn:microsoft.com/office/officeart/2005/8/layout/chevron1"/>
    <dgm:cxn modelId="{2DCEA831-CE2E-4093-8DB7-EB91CC730E6E}" srcId="{39195961-6FB5-48D3-B664-C6EC7A7BCF5D}" destId="{CABA2ECF-5864-4FC4-80BE-2FBF84B556E0}" srcOrd="1" destOrd="0" parTransId="{FEE9982A-66A2-4E60-99AB-B641340E2B18}" sibTransId="{D56CE142-3080-4525-BF26-5D9EA97929D2}"/>
    <dgm:cxn modelId="{6EDBB404-B5FA-40B9-9B69-B184EE4BA250}" srcId="{39195961-6FB5-48D3-B664-C6EC7A7BCF5D}" destId="{917C6E1A-D832-4C0E-940F-5A3BBCF52D34}" srcOrd="0" destOrd="0" parTransId="{27AD6D23-5FB7-41D2-BEA5-6CD6E684720D}" sibTransId="{C93077C4-7996-4EFA-A430-5A2A6F08F7A3}"/>
    <dgm:cxn modelId="{0C7BB835-2C85-47A4-8F68-77FF9D734965}" type="presOf" srcId="{917C6E1A-D832-4C0E-940F-5A3BBCF52D34}" destId="{9FF83269-EEEA-4C74-BFEB-6256EB72B841}" srcOrd="0" destOrd="0" presId="urn:microsoft.com/office/officeart/2005/8/layout/chevron1"/>
    <dgm:cxn modelId="{665CCB64-081F-418F-BC88-5945068F5FD7}" type="presOf" srcId="{CABA2ECF-5864-4FC4-80BE-2FBF84B556E0}" destId="{9DC959A5-D7F3-452B-90CE-DE1FEFB22C4A}" srcOrd="0" destOrd="0" presId="urn:microsoft.com/office/officeart/2005/8/layout/chevron1"/>
    <dgm:cxn modelId="{F1CACB8F-BBB4-464D-B31D-7E8E9C18977F}" type="presOf" srcId="{A59CB641-4A5B-4323-A12F-BE86B438DA8C}" destId="{3B61F193-944A-42FD-8F3E-1579A38B7D47}" srcOrd="0" destOrd="0" presId="urn:microsoft.com/office/officeart/2005/8/layout/chevron1"/>
    <dgm:cxn modelId="{622197D3-157A-497B-A365-BC321809D7A1}" srcId="{39195961-6FB5-48D3-B664-C6EC7A7BCF5D}" destId="{3C318149-1938-4320-B5E5-07C72FCB9419}" srcOrd="2" destOrd="0" parTransId="{CF8CA4BB-0446-4C9B-B563-646EC2B5116B}" sibTransId="{8D75B692-2883-4F6D-AC95-791ACE0BC79A}"/>
    <dgm:cxn modelId="{DCD58642-B11A-4C00-9BA0-57870C5B7D24}" srcId="{39195961-6FB5-48D3-B664-C6EC7A7BCF5D}" destId="{A59CB641-4A5B-4323-A12F-BE86B438DA8C}" srcOrd="3" destOrd="0" parTransId="{B5E6EAAB-F9A4-4775-A177-D53B0D228C90}" sibTransId="{D4628DF3-6A70-4BA4-A5FF-AA4E7F1C361F}"/>
    <dgm:cxn modelId="{56AC5F8D-CB30-4355-9D7F-CBF742E5C15C}" type="presParOf" srcId="{EC3283A0-53E3-47FA-B904-A03BB636394D}" destId="{9FF83269-EEEA-4C74-BFEB-6256EB72B841}" srcOrd="0" destOrd="0" presId="urn:microsoft.com/office/officeart/2005/8/layout/chevron1"/>
    <dgm:cxn modelId="{D8995CCE-D21E-4640-916A-47EA19380DAF}" type="presParOf" srcId="{EC3283A0-53E3-47FA-B904-A03BB636394D}" destId="{98CA9DCB-AE5A-4FAA-A2C7-547710CFD544}" srcOrd="1" destOrd="0" presId="urn:microsoft.com/office/officeart/2005/8/layout/chevron1"/>
    <dgm:cxn modelId="{3876F291-5C11-445B-95E8-57801B2FD59B}" type="presParOf" srcId="{EC3283A0-53E3-47FA-B904-A03BB636394D}" destId="{9DC959A5-D7F3-452B-90CE-DE1FEFB22C4A}" srcOrd="2" destOrd="0" presId="urn:microsoft.com/office/officeart/2005/8/layout/chevron1"/>
    <dgm:cxn modelId="{A672FDE7-7071-4DED-A8D4-1D397A960E3F}" type="presParOf" srcId="{EC3283A0-53E3-47FA-B904-A03BB636394D}" destId="{3ECF5BDA-8D87-4E6D-87DE-D13A6624972E}" srcOrd="3" destOrd="0" presId="urn:microsoft.com/office/officeart/2005/8/layout/chevron1"/>
    <dgm:cxn modelId="{6EFCECD0-282D-4E89-8E85-F12F7E1F3E78}" type="presParOf" srcId="{EC3283A0-53E3-47FA-B904-A03BB636394D}" destId="{E065073F-D04F-46FA-9FB4-B57C21EE899B}" srcOrd="4" destOrd="0" presId="urn:microsoft.com/office/officeart/2005/8/layout/chevron1"/>
    <dgm:cxn modelId="{992A72F4-3E2C-4E44-B743-5B9276D27D4C}" type="presParOf" srcId="{EC3283A0-53E3-47FA-B904-A03BB636394D}" destId="{9F486D22-7981-41E3-9548-E2A580A437AA}" srcOrd="5" destOrd="0" presId="urn:microsoft.com/office/officeart/2005/8/layout/chevron1"/>
    <dgm:cxn modelId="{634C123B-81CF-46C0-9EBD-59C256B0033F}" type="presParOf" srcId="{EC3283A0-53E3-47FA-B904-A03BB636394D}" destId="{3B61F193-944A-42FD-8F3E-1579A38B7D47}" srcOrd="6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8370-CA17-432E-A88D-0D17A5A17161}" type="datetimeFigureOut">
              <a:rPr lang="zh-TW" altLang="en-US" smtClean="0"/>
              <a:pPr/>
              <a:t>2014/2/23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9084-8B47-477D-951F-F44BCDB706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tw.news.yahoo.com/photo/url/d/i/110115/52/20110115_4268149/20110115_4268149.jpg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diagramColors" Target="../diagrams/colors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472" y="2571744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  綠色公益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                 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行健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6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東方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endParaRPr lang="zh-TW" alt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142976" y="285728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214546" y="285728"/>
            <a:ext cx="357190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服務內容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42910" y="1071546"/>
          <a:ext cx="5786478" cy="4840690"/>
        </p:xfrm>
        <a:graphic>
          <a:graphicData uri="http://schemas.openxmlformats.org/drawingml/2006/table">
            <a:tbl>
              <a:tblPr/>
              <a:tblGrid>
                <a:gridCol w="5786478"/>
              </a:tblGrid>
              <a:tr h="307183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內含：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活動規劃安排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探索教育活動執行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農事體驗活動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遊覽車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接送、司機小費、過路費、停車費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活動場地使用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餐點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早餐、午餐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優質音響配備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會場布置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專業的講師、探索教育教練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隨車領隊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場控及活動工作人員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每人旅遊平安保險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200</a:t>
                      </a: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萬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+20</a:t>
                      </a: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萬醫療附約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altLang="zh-TW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20L</a:t>
                      </a:r>
                      <a:r>
                        <a:rPr kumimoji="0" lang="zh-TW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補充箱水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請自備杯子水壺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82935" marR="82935" marT="39095" marB="390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 descr="W:\01  企業福利活動\02 家庭親子日\100年\100.8喬信員工親子一日遊\100.8.27喬信員工親子一日遊照片\jpg原檔\IMG_012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000892" y="2643182"/>
            <a:ext cx="1853184" cy="1389888"/>
          </a:xfrm>
          <a:prstGeom prst="hexagon">
            <a:avLst/>
          </a:prstGeom>
          <a:noFill/>
        </p:spPr>
      </p:pic>
      <p:pic>
        <p:nvPicPr>
          <p:cNvPr id="14" name="Picture 3" descr="W:\01  企業福利活動\01 員工旅行暨教育訓練\101年\101.12 參數科技\原始檔\IMG_407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43570" y="1643050"/>
            <a:ext cx="1853184" cy="1389888"/>
          </a:xfrm>
          <a:prstGeom prst="hexagon">
            <a:avLst/>
          </a:prstGeom>
          <a:noFill/>
        </p:spPr>
      </p:pic>
      <p:pic>
        <p:nvPicPr>
          <p:cNvPr id="15" name="Picture 4" descr="W:\01  企業福利活動\01 員工旅行暨教育訓練\100年\100.5遠東紡織員工苗栗一日遊\100.5.18遠東紡織一日遊照片\jpg原檔\IMG_447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5008" y="3643314"/>
            <a:ext cx="1857387" cy="1428760"/>
          </a:xfrm>
          <a:prstGeom prst="hexagon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571472" y="285728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785918" y="285728"/>
            <a:ext cx="400052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把愛送出去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00034" y="2214554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我們幫您規劃一年期的企業認購計畫，只需要花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24,000</a:t>
            </a:r>
            <a:r>
              <a:rPr lang="zh-TW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endParaRPr lang="en-US" altLang="zh-TW" sz="2400" b="1" dirty="0" smtClean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卻能幫您打造</a:t>
            </a:r>
            <a:r>
              <a:rPr lang="en-US" altLang="zh-TW" sz="2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愛心公益企業</a:t>
            </a:r>
            <a:r>
              <a:rPr lang="en-US" altLang="zh-TW" sz="2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的優良形象</a:t>
            </a:r>
            <a:endParaRPr lang="en-US" altLang="zh-TW" sz="2400" b="1" dirty="0" smtClean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 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endParaRPr lang="zh-TW" altLang="en-US" sz="2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85786" y="1643050"/>
            <a:ext cx="3071834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強力推薦加值活動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00034" y="3286124"/>
            <a:ext cx="785818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可特別邀請到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行健村消費合作社理事長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以及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宜蘭縣政府社會處代表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暨所屬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弱勢團體的代表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上台和企業一起做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把愛心送出去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的捐贈儀式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稻米收成後，合作社會將企業認購的稻米，以企業的名義捐贈給弱勢團體或學校做營養午餐 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146" name="Picture 2" descr="http://l.yimg.com/o/xp/cardu/20110115/04/204720811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12500" b="9374"/>
          <a:stretch>
            <a:fillRect/>
          </a:stretch>
        </p:blipFill>
        <p:spPr bwMode="auto">
          <a:xfrm>
            <a:off x="5715008" y="4786322"/>
            <a:ext cx="3038475" cy="1785950"/>
          </a:xfrm>
          <a:prstGeom prst="rect">
            <a:avLst/>
          </a:prstGeom>
          <a:noFill/>
        </p:spPr>
      </p:pic>
      <p:pic>
        <p:nvPicPr>
          <p:cNvPr id="1026" name="Picture 2" descr="http://pic1a.nipic.com/2008-10-20/20081020105945282_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500570"/>
            <a:ext cx="1214446" cy="991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285852" y="785794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357422" y="785794"/>
            <a:ext cx="314327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活動大鋼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1538" y="1785926"/>
            <a:ext cx="72152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時間：１０２年６月上旬（暫定）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地點：宜蘭縣三星鄉行健村社區活動中心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人數：約７０人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活動目的：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員工教育訓練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親近自然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社會責任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" name="Picture 3" descr="X:\01  企業福利活動\01 員工旅行暨教育訓練\101年\101.4 台灣武田製藥\101.4.17台灣武田製藥照片\jpg原檔\IMG_00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29322" y="3214686"/>
            <a:ext cx="2714644" cy="2807163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428728" y="500042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357422" y="428604"/>
            <a:ext cx="314327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活動內容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1" name="資料庫圖表 10"/>
          <p:cNvGraphicFramePr/>
          <p:nvPr/>
        </p:nvGraphicFramePr>
        <p:xfrm>
          <a:off x="714348" y="1571612"/>
          <a:ext cx="7500990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19"/>
          <p:cNvSpPr txBox="1">
            <a:spLocks noChangeArrowheads="1"/>
          </p:cNvSpPr>
          <p:nvPr/>
        </p:nvSpPr>
        <p:spPr bwMode="auto">
          <a:xfrm>
            <a:off x="4857752" y="5929330"/>
            <a:ext cx="2571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辦活動 請</a:t>
            </a:r>
            <a:r>
              <a:rPr kumimoji="0" lang="en-US" altLang="zh-TW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Cue 『</a:t>
            </a:r>
            <a:r>
              <a:rPr kumimoji="0" lang="zh-TW" altLang="en-US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活動專家</a:t>
            </a:r>
            <a:r>
              <a:rPr kumimoji="0" lang="en-US" altLang="zh-TW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』</a:t>
            </a:r>
            <a:endParaRPr kumimoji="0" lang="zh-TW" altLang="en-US" sz="1600" dirty="0">
              <a:solidFill>
                <a:srgbClr val="A40C17"/>
              </a:solidFill>
              <a:latin typeface="華康彩帶體(P)" pitchFamily="82" charset="-120"/>
              <a:ea typeface="華康彩帶體(P)" pitchFamily="82" charset="-12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428728" y="428604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500298" y="428604"/>
            <a:ext cx="314327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活動行程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14282" y="1214422"/>
          <a:ext cx="8501121" cy="518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/>
                <a:gridCol w="3306056"/>
                <a:gridCol w="3623429"/>
              </a:tblGrid>
              <a:tr h="3489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時間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活動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說明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3489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07:30-08:00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集合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早起的鳥兒有蟲吃</a:t>
                      </a:r>
                      <a:endParaRPr lang="zh-TW" altLang="en-US" sz="14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3489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08:00-09:30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快樂出遊趣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由各車領隊告知安全與注意事項</a:t>
                      </a:r>
                      <a:endParaRPr lang="zh-TW" altLang="en-US" sz="1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4942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09:30-10:00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啟動夢想種子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預計</a:t>
                      </a:r>
                      <a:r>
                        <a:rPr lang="en-US" altLang="zh-TW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9:30</a:t>
                      </a: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抵達行健村</a:t>
                      </a:r>
                      <a:endParaRPr lang="en-US" altLang="zh-TW" sz="1400" b="0" kern="12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一起跳發芽舞</a:t>
                      </a:r>
                      <a:r>
                        <a:rPr lang="en-US" altLang="zh-TW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, </a:t>
                      </a: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揭開行健守護神</a:t>
                      </a:r>
                      <a:endParaRPr lang="en-US" altLang="zh-TW" sz="14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5275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10:00-11:30</a:t>
                      </a:r>
                      <a:endParaRPr lang="zh-TW" altLang="en-US" sz="18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『</a:t>
                      </a: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東方</a:t>
                      </a:r>
                      <a:r>
                        <a:rPr lang="en-US" altLang="zh-TW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』</a:t>
                      </a: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齊心，齊力斷金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藉由專業的探索教育課程，</a:t>
                      </a: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提供團體成員機會有效溝通及合作，藉由一連串的解決問題活動，促成彼此之間的協調。循序漸進，從簡單到複雜</a:t>
                      </a:r>
                      <a:endParaRPr lang="zh-TW" altLang="en-US" sz="1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3489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11:30-12:00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頒獎與分享</a:t>
                      </a:r>
                      <a:endParaRPr lang="zh-TW" altLang="en-US" sz="1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頒發最佳團隊合作獎，並藉由老師與同仁的分享來達到探索活動教育的意義。</a:t>
                      </a:r>
                      <a:endParaRPr lang="zh-TW" altLang="en-US" sz="14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3489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12:00-13:00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在地美食餐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吃行健農友種的有機蔬菜</a:t>
                      </a:r>
                      <a:r>
                        <a:rPr lang="en-US" altLang="zh-TW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, </a:t>
                      </a: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有機米</a:t>
                      </a:r>
                      <a:endParaRPr lang="en-US" altLang="zh-TW" sz="14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3489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13:00-14:00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有機生態巡禮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由專業老師帶領做生態有機的巡禮</a:t>
                      </a:r>
                      <a:endParaRPr lang="en-US" altLang="zh-TW" sz="14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3489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14:00-15:00</a:t>
                      </a:r>
                      <a:endParaRPr lang="zh-TW" altLang="en-US" sz="18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蔥一把抓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由指導老師教大家如何拔蔥、洗蔥</a:t>
                      </a:r>
                      <a:endParaRPr lang="zh-TW" altLang="en-US" sz="14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354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15:00-16:00</a:t>
                      </a:r>
                      <a:endParaRPr lang="zh-TW" altLang="en-US" sz="18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誰是阿</a:t>
                      </a:r>
                      <a:r>
                        <a:rPr lang="en-US" altLang="zh-TW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『</a:t>
                      </a: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東</a:t>
                      </a:r>
                      <a:r>
                        <a:rPr lang="en-US" altLang="zh-TW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』</a:t>
                      </a: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師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大家一起分組製作</a:t>
                      </a:r>
                      <a:r>
                        <a:rPr lang="en-US" altLang="zh-TW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蔥油餅</a:t>
                      </a:r>
                      <a:r>
                        <a:rPr lang="en-US" altLang="zh-TW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en-US" altLang="zh-TW" sz="14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610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16:00-17:30</a:t>
                      </a:r>
                      <a:endParaRPr lang="zh-TW" altLang="en-US" sz="1800" b="0" kern="12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algn="ctr" defTabSz="914400" rtl="0" eaLnBrk="1" latinLnBrk="0" hangingPunct="1"/>
                      <a:endParaRPr lang="zh-TW" altLang="en-US" sz="1800" b="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滿載而歸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400" b="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透過有機小學堂的活動方式，加深員工對有機農業的認識與對社會的重要性。</a:t>
                      </a:r>
                      <a:endParaRPr lang="en-US" altLang="zh-TW" sz="1400" b="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1428728" y="571480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2500298" y="500042"/>
            <a:ext cx="385765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啟動</a:t>
            </a:r>
            <a:r>
              <a:rPr lang="zh-TW" altLang="en-US" sz="4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夢想</a:t>
            </a:r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種子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194" name="Picture 2" descr="https://lh6.googleusercontent.com/-U8PZniRHdUQ/UBf0YHFWcPI/AAAAAAAABxY/MmEMoso5It8/s720/IMG_8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00504"/>
            <a:ext cx="2440005" cy="2071702"/>
          </a:xfrm>
          <a:prstGeom prst="rect">
            <a:avLst/>
          </a:prstGeom>
          <a:noFill/>
        </p:spPr>
      </p:pic>
      <p:pic>
        <p:nvPicPr>
          <p:cNvPr id="5" name="Picture 2" descr="http://4.share.photo.xuite.net/ilanchildren/14ed5bd/5443596/249934513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286256"/>
            <a:ext cx="2357454" cy="1571621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357158" y="2143116"/>
            <a:ext cx="38576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活動主持人帶領大家，透過帶動跳的展現方式，達到活動筋骨放鬆心情的效果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72000" y="2857496"/>
            <a:ext cx="4572000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800" b="1" spc="6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隊呼大車拼</a:t>
            </a:r>
            <a:endParaRPr lang="zh-TW" altLang="en-US" sz="2800" b="1" spc="6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72000" y="3571876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150000"/>
              </a:lnSpc>
              <a:spcBef>
                <a:spcPts val="600"/>
              </a:spcBef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進行創意隊呼口號大車拼。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2">
              <a:lnSpc>
                <a:spcPct val="150000"/>
              </a:lnSpc>
              <a:spcBef>
                <a:spcPts val="600"/>
              </a:spcBef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每隊輪流進行創意隊呼。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2">
              <a:lnSpc>
                <a:spcPct val="150000"/>
              </a:lnSpc>
              <a:spcBef>
                <a:spcPts val="600"/>
              </a:spcBef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由總經理等人進行評分，分數列入積分。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2">
              <a:lnSpc>
                <a:spcPct val="150000"/>
              </a:lnSpc>
              <a:spcBef>
                <a:spcPts val="600"/>
              </a:spcBef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愈有創意愈有精神，分數越高。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0034" y="1714488"/>
            <a:ext cx="2500330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spc="6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暖身操</a:t>
            </a:r>
            <a:endParaRPr kumimoji="0" lang="zh-TW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9"/>
          <p:cNvSpPr txBox="1">
            <a:spLocks noChangeArrowheads="1"/>
          </p:cNvSpPr>
          <p:nvPr/>
        </p:nvSpPr>
        <p:spPr bwMode="auto">
          <a:xfrm>
            <a:off x="4857720" y="5929354"/>
            <a:ext cx="2571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辦活動 請</a:t>
            </a:r>
            <a:r>
              <a:rPr kumimoji="0" lang="en-US" altLang="zh-TW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Cue 『</a:t>
            </a:r>
            <a:r>
              <a:rPr kumimoji="0" lang="zh-TW" altLang="en-US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活動專家</a:t>
            </a:r>
            <a:r>
              <a:rPr kumimoji="0" lang="en-US" altLang="zh-TW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』</a:t>
            </a:r>
            <a:endParaRPr kumimoji="0" lang="zh-TW" altLang="en-US" sz="1600" dirty="0">
              <a:solidFill>
                <a:srgbClr val="A40C17"/>
              </a:solidFill>
              <a:latin typeface="華康彩帶體(P)" pitchFamily="82" charset="-120"/>
              <a:ea typeface="華康彩帶體(P)" pitchFamily="82" charset="-12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0" y="285728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000100" y="214290"/>
            <a:ext cx="728667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en-US" altLang="zh-TW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東方</a:t>
            </a:r>
            <a:r>
              <a:rPr lang="en-US" altLang="zh-TW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齊心，齊力斷金</a:t>
            </a:r>
          </a:p>
        </p:txBody>
      </p:sp>
      <p:sp>
        <p:nvSpPr>
          <p:cNvPr id="7" name="矩形 6"/>
          <p:cNvSpPr/>
          <p:nvPr/>
        </p:nvSpPr>
        <p:spPr>
          <a:xfrm>
            <a:off x="214282" y="1357298"/>
            <a:ext cx="8715436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活動目的： 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對個人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激發個人潛能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提升自我覺察能力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建立自我價值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活動內容：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65294" indent="165294" defTabSz="957838" fontAlgn="auto">
              <a:spcBef>
                <a:spcPts val="551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總共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項活動。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65294" lvl="0" indent="165294" defTabSz="957838">
              <a:spcBef>
                <a:spcPts val="551"/>
              </a:spcBef>
              <a:buBlip>
                <a:blip r:embed="rId2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由專業的探索教育老師進行評分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65294" lvl="0" indent="165294" defTabSz="957838">
              <a:spcBef>
                <a:spcPts val="551"/>
              </a:spcBef>
              <a:buBlip>
                <a:blip r:embed="rId2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並且請老師與同仁針對每項活動進行分享與探討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65294" indent="165294" defTabSz="957838" fontAlgn="auto">
              <a:spcBef>
                <a:spcPts val="551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分數較高者可獲得精美禮品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活動禮物：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65294" indent="165294" defTabSz="957838" fontAlgn="auto">
              <a:spcBef>
                <a:spcPts val="551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獎品禮物由單位自行準備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65294" indent="165294" defTabSz="957838" fontAlgn="auto">
              <a:spcBef>
                <a:spcPts val="551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也可由敝公司協助代購。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00100" y="2143116"/>
            <a:ext cx="5143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0588" indent="-165294" defTabSz="957838" fontAlgn="auto">
              <a:spcBef>
                <a:spcPts val="55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3" name="資料庫圖表 12"/>
          <p:cNvGraphicFramePr/>
          <p:nvPr/>
        </p:nvGraphicFramePr>
        <p:xfrm>
          <a:off x="5429256" y="3500438"/>
          <a:ext cx="3500462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3786182" y="1857364"/>
            <a:ext cx="328614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Tx/>
              <a:buBlip>
                <a:blip r:embed="rId2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對團隊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建立共識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凝聚團隊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培養問題解決能力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建立高效能團隊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357158" y="2071678"/>
            <a:ext cx="57150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以蘭陽當地農民鮮採天然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有機蔬菜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製作出豐盛又營養的蘭陽農家風味餐，不僅是給您健康的身體更給您前所未有的幸福享受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endParaRPr lang="zh-TW" altLang="en-US" sz="2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760139" y="571480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928794" y="428604"/>
            <a:ext cx="585791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蘭陽農家風味餐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71472" y="4071942"/>
            <a:ext cx="4286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午餐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由社區發展協會的家政媽媽們，利用親手種的有機蔬果及溫暖的雙手製作出豐盛的料理大餐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4" name="Picture 6" descr="http://ts1.mm.bing.net/th?id=H.4575799009674636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88430">
            <a:off x="5155731" y="3431328"/>
            <a:ext cx="3512122" cy="2873558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2143108" y="1142984"/>
            <a:ext cx="5800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 err="1" smtClean="0"/>
              <a:t>Lan</a:t>
            </a:r>
            <a:r>
              <a:rPr lang="en-US" sz="3200" b="1" dirty="0" smtClean="0"/>
              <a:t> Yang farmers style meals</a:t>
            </a:r>
            <a:endParaRPr lang="zh-TW" alt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9"/>
          <p:cNvSpPr txBox="1">
            <a:spLocks noChangeArrowheads="1"/>
          </p:cNvSpPr>
          <p:nvPr/>
        </p:nvSpPr>
        <p:spPr bwMode="auto">
          <a:xfrm>
            <a:off x="4857752" y="5929330"/>
            <a:ext cx="2571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辦活動 請</a:t>
            </a:r>
            <a:r>
              <a:rPr kumimoji="0" lang="en-US" altLang="zh-TW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Cue 『</a:t>
            </a:r>
            <a:r>
              <a:rPr kumimoji="0" lang="zh-TW" altLang="en-US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活動專家</a:t>
            </a:r>
            <a:r>
              <a:rPr kumimoji="0" lang="en-US" altLang="zh-TW" sz="1600" dirty="0">
                <a:solidFill>
                  <a:srgbClr val="A40C17"/>
                </a:solidFill>
                <a:latin typeface="華康彩帶體(P)" pitchFamily="82" charset="-120"/>
                <a:ea typeface="華康彩帶體(P)" pitchFamily="82" charset="-120"/>
              </a:rPr>
              <a:t>』</a:t>
            </a:r>
            <a:endParaRPr kumimoji="0" lang="zh-TW" altLang="en-US" sz="1600" dirty="0">
              <a:solidFill>
                <a:srgbClr val="A40C17"/>
              </a:solidFill>
              <a:latin typeface="華康彩帶體(P)" pitchFamily="82" charset="-120"/>
              <a:ea typeface="華康彩帶體(P)" pitchFamily="82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571472" y="5286388"/>
            <a:ext cx="8001056" cy="12858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357290" y="357166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643174" y="285728"/>
            <a:ext cx="342902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農事體驗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85720" y="1428736"/>
            <a:ext cx="8215370" cy="52168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活動目的：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藉由農事體驗設計，帶領大家親近大自然，並對有機生態進一步的認識與對綠色環保的責任。</a:t>
            </a:r>
            <a:endParaRPr lang="en-US" altLang="zh-TW" sz="20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活動設計：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     分為四大部分：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藉由講師解說，了解有機的意義與重要性，再實際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下田體驗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有機農田的種植過程與採收，將採收回來的作物，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DIY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製成美味的下午茶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，最後舉辦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有機小學堂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的活動加深員工對有機生態的認識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1" name="資料庫圖表 10"/>
          <p:cNvGraphicFramePr/>
          <p:nvPr/>
        </p:nvGraphicFramePr>
        <p:xfrm>
          <a:off x="428596" y="3786190"/>
          <a:ext cx="8501090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000100" y="1000108"/>
            <a:ext cx="936625" cy="7191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2143108" y="928670"/>
            <a:ext cx="378621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zh-TW" altLang="en-US" sz="4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精美小禮物</a:t>
            </a:r>
            <a:endParaRPr lang="zh-TW" altLang="en-US" sz="4800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28662" y="2285992"/>
            <a:ext cx="5429288" cy="31700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在活動的尾聲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</a:p>
          <a:p>
            <a:pPr>
              <a:lnSpc>
                <a:spcPct val="200000"/>
              </a:lnSpc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為了讓同仁有個有意義及深刻的回憶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特別贈送每位同仁一份精美禮物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行健村有機米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禮物金額的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2%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回饋給予我們行健村發展有機生態，為社會盡一份心力。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雲朵形圖說文字 5"/>
          <p:cNvSpPr/>
          <p:nvPr/>
        </p:nvSpPr>
        <p:spPr>
          <a:xfrm rot="196043">
            <a:off x="6502312" y="3085123"/>
            <a:ext cx="2274182" cy="118522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 rot="179128">
            <a:off x="6735034" y="3209655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小小的愛心</a:t>
            </a:r>
            <a:endParaRPr lang="en-US" altLang="zh-TW" sz="24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大大的感謝</a:t>
            </a:r>
            <a:endParaRPr lang="en-US" altLang="zh-TW" sz="24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71802" y="1643050"/>
            <a:ext cx="1909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small gifts</a:t>
            </a:r>
            <a:endParaRPr lang="zh-TW" altLang="en-US" sz="3200" b="1" dirty="0" smtClean="0"/>
          </a:p>
        </p:txBody>
      </p:sp>
      <p:pic>
        <p:nvPicPr>
          <p:cNvPr id="2" name="圖片 1" descr="IMG_76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08" y="4429132"/>
            <a:ext cx="2428892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786</Words>
  <Application>Microsoft Office PowerPoint</Application>
  <PresentationFormat>如螢幕大小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  綠色公益                  行健『東方』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</vt:vector>
  </TitlesOfParts>
  <Company>SkyUN.Org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綠色公益                  行健『東方』</dc:title>
  <dc:creator>SkyUN.Org</dc:creator>
  <cp:lastModifiedBy>Windows 使用者</cp:lastModifiedBy>
  <cp:revision>203</cp:revision>
  <dcterms:created xsi:type="dcterms:W3CDTF">2013-04-13T16:06:03Z</dcterms:created>
  <dcterms:modified xsi:type="dcterms:W3CDTF">2014-02-23T13:09:58Z</dcterms:modified>
</cp:coreProperties>
</file>