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53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08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98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81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14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04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3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48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17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439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23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705B9-2F3F-4CD4-ADB4-BEBA6905C676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15670-1794-4994-8E85-EF5A58AF52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97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林易靖</a:t>
            </a:r>
            <a:r>
              <a:rPr lang="en-US" altLang="zh-TW" dirty="0" smtClean="0"/>
              <a:t>81</a:t>
            </a:r>
            <a:r>
              <a:rPr lang="zh-TW" altLang="en-US" dirty="0" smtClean="0"/>
              <a:t>年次</a:t>
            </a:r>
            <a:r>
              <a:rPr lang="en-US" altLang="zh-TW" dirty="0" smtClean="0"/>
              <a:t>~</a:t>
            </a:r>
            <a:r>
              <a:rPr lang="zh-TW" altLang="en-US" dirty="0" smtClean="0"/>
              <a:t>應徵男</a:t>
            </a:r>
            <a:r>
              <a:rPr lang="en-US" altLang="zh-TW" smtClean="0"/>
              <a:t>modle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steven\Desktop\靖\個人男生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7032"/>
            <a:ext cx="3456384" cy="26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82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林易靖81年次~應徵男modle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林易靖81年次~應徵男modle</dc:title>
  <dc:creator>steven</dc:creator>
  <cp:lastModifiedBy>steven</cp:lastModifiedBy>
  <cp:revision>2</cp:revision>
  <dcterms:created xsi:type="dcterms:W3CDTF">2013-05-03T06:04:18Z</dcterms:created>
  <dcterms:modified xsi:type="dcterms:W3CDTF">2013-05-03T06:06:11Z</dcterms:modified>
</cp:coreProperties>
</file>